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0" r:id="rId3"/>
    <p:sldId id="288" r:id="rId4"/>
    <p:sldId id="258" r:id="rId5"/>
    <p:sldId id="291" r:id="rId6"/>
    <p:sldId id="298" r:id="rId7"/>
    <p:sldId id="297" r:id="rId8"/>
    <p:sldId id="296" r:id="rId9"/>
    <p:sldId id="290" r:id="rId10"/>
    <p:sldId id="29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99" autoAdjust="0"/>
  </p:normalViewPr>
  <p:slideViewPr>
    <p:cSldViewPr>
      <p:cViewPr>
        <p:scale>
          <a:sx n="90" d="100"/>
          <a:sy n="90" d="100"/>
        </p:scale>
        <p:origin x="123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AutoShape 2" descr="blob:https://web.whatsapp.com/0aa238a8-6a1d-4d36-ae1f-14333975d3c9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lob:https://web.whatsapp.com/0aa238a8-6a1d-4d36-ae1f-14333975d3c9"/>
          <p:cNvSpPr>
            <a:spLocks noChangeAspect="1" noChangeArrowheads="1"/>
          </p:cNvSpPr>
          <p:nvPr userDrawn="1"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err="1" smtClean="0"/>
              <a:t>разец</a:t>
            </a:r>
            <a:r>
              <a:rPr lang="ru-RU" dirty="0" smtClean="0"/>
              <a:t> </a:t>
            </a:r>
            <a:r>
              <a:rPr lang="ru-RU" dirty="0" err="1" smtClean="0"/>
              <a:t>заг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158" y="548679"/>
            <a:ext cx="4762282" cy="554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496944" cy="39604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МБОУ «Яна 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</a:rPr>
              <a:t>Булякская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ООШ»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</a:rPr>
              <a:t>Тукаевского</a:t>
            </a:r>
            <a:r>
              <a:rPr lang="ru-RU" sz="280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smtClean="0">
                <a:solidFill>
                  <a:schemeClr val="accent3">
                    <a:lumMod val="50000"/>
                  </a:schemeClr>
                </a:solidFill>
              </a:rPr>
              <a:t>муниципального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района РТ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Наша столовая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«В здоровом теле здоровый дух»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84984"/>
            <a:ext cx="2340260" cy="3120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429000"/>
            <a:ext cx="384042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8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606277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1754">
            <a:off x="281982" y="3310186"/>
            <a:ext cx="2536157" cy="3381542"/>
          </a:xfrm>
          <a:prstGeom prst="rect">
            <a:avLst/>
          </a:prstGeom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624" y="188640"/>
            <a:ext cx="167418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646" y="188640"/>
            <a:ext cx="2693377" cy="34750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276872"/>
            <a:ext cx="4824537" cy="10801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Оборудование в столовой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68125">
            <a:off x="5389784" y="3802466"/>
            <a:ext cx="3668136" cy="275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13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 flipH="1" flipV="1">
            <a:off x="7110804" y="5006826"/>
            <a:ext cx="341515" cy="45719"/>
          </a:xfrm>
        </p:spPr>
        <p:txBody>
          <a:bodyPr>
            <a:normAutofit fontScale="25000" lnSpcReduction="20000"/>
          </a:bodyPr>
          <a:lstStyle/>
          <a:p>
            <a:endParaRPr lang="ru-RU" sz="2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2521" y="1697907"/>
            <a:ext cx="5549599" cy="2595190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Горячее питание детей во время пребывания в школе является одним из важных условий поддержания их здоровья и способности к эффективному обучению.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«Школьное питание-это залог здоровья подрастающего поколения»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16" y="3861048"/>
            <a:ext cx="3275248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9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204864"/>
            <a:ext cx="450573" cy="1832416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5245325"/>
            <a:ext cx="6624736" cy="1628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 нашей школе учатся </a:t>
            </a:r>
            <a:r>
              <a:rPr lang="ru-RU" dirty="0" smtClean="0"/>
              <a:t>25 </a:t>
            </a:r>
            <a:r>
              <a:rPr lang="ru-RU" dirty="0" smtClean="0"/>
              <a:t>учеников.</a:t>
            </a:r>
          </a:p>
          <a:p>
            <a:pPr algn="ctr"/>
            <a:r>
              <a:rPr lang="ru-RU" dirty="0" smtClean="0"/>
              <a:t>        Из них </a:t>
            </a:r>
            <a:r>
              <a:rPr lang="ru-RU" dirty="0" smtClean="0"/>
              <a:t>8 </a:t>
            </a:r>
            <a:r>
              <a:rPr lang="ru-RU" dirty="0" smtClean="0"/>
              <a:t>учеников  в 1-4 классах,</a:t>
            </a:r>
          </a:p>
          <a:p>
            <a:pPr algn="ctr"/>
            <a:r>
              <a:rPr lang="ru-RU" dirty="0" smtClean="0"/>
              <a:t>                   </a:t>
            </a:r>
            <a:r>
              <a:rPr lang="ru-RU" dirty="0" smtClean="0"/>
              <a:t>17 </a:t>
            </a:r>
            <a:r>
              <a:rPr lang="ru-RU" dirty="0" smtClean="0"/>
              <a:t>учеников в 5-9 классах.</a:t>
            </a:r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9839"/>
            <a:ext cx="4731990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9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3312368" cy="3096343"/>
          </a:xfrm>
        </p:spPr>
        <p:txBody>
          <a:bodyPr>
            <a:normAutofit/>
          </a:bodyPr>
          <a:lstStyle/>
          <a:p>
            <a:r>
              <a:rPr lang="ru-RU" b="0" dirty="0" smtClean="0"/>
              <a:t>Работники столовой:</a:t>
            </a:r>
          </a:p>
          <a:p>
            <a:r>
              <a:rPr lang="ru-RU" dirty="0" smtClean="0"/>
              <a:t>- повар;</a:t>
            </a:r>
          </a:p>
          <a:p>
            <a:r>
              <a:rPr lang="ru-RU" b="0" dirty="0" smtClean="0"/>
              <a:t>- ответственный по питанию;</a:t>
            </a:r>
          </a:p>
          <a:p>
            <a:r>
              <a:rPr lang="ru-RU" dirty="0" smtClean="0"/>
              <a:t>-завхоз.</a:t>
            </a:r>
            <a:endParaRPr lang="ru-RU" b="0" dirty="0" smtClean="0"/>
          </a:p>
          <a:p>
            <a:pPr marL="45720" indent="0">
              <a:buNone/>
            </a:pPr>
            <a:endParaRPr lang="ru-RU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00" y="1916832"/>
            <a:ext cx="1888117" cy="25174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85" y="4753734"/>
            <a:ext cx="2653031" cy="187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6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869160"/>
            <a:ext cx="8208911" cy="115212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/>
              <a:t>Раздача пищи в школьной столовой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233744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44" y="731519"/>
            <a:ext cx="4543407" cy="2747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731519"/>
            <a:ext cx="3937065" cy="318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2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182" y="4005064"/>
            <a:ext cx="6512511" cy="1721128"/>
          </a:xfrm>
        </p:spPr>
        <p:txBody>
          <a:bodyPr/>
          <a:lstStyle/>
          <a:p>
            <a:pPr algn="ctr"/>
            <a:r>
              <a:rPr lang="ru-RU" dirty="0" smtClean="0"/>
              <a:t>Родительский контроль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6517"/>
            <a:ext cx="2685453" cy="358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6517"/>
            <a:ext cx="2747018" cy="3662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46517"/>
            <a:ext cx="2747020" cy="366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53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4372168"/>
            <a:ext cx="7046168" cy="1577112"/>
          </a:xfrm>
        </p:spPr>
        <p:txBody>
          <a:bodyPr/>
          <a:lstStyle/>
          <a:p>
            <a:pPr algn="ctr"/>
            <a:r>
              <a:rPr lang="ru-RU" dirty="0" smtClean="0"/>
              <a:t>Готовимся к завтраку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31838"/>
            <a:ext cx="3346450" cy="3475037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307" y="731838"/>
            <a:ext cx="2289835" cy="3475037"/>
          </a:xfrm>
        </p:spPr>
      </p:pic>
    </p:spTree>
    <p:extLst>
      <p:ext uri="{BB962C8B-B14F-4D97-AF65-F5344CB8AC3E}">
        <p14:creationId xmlns:p14="http://schemas.microsoft.com/office/powerpoint/2010/main" val="514867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5" y="5517232"/>
            <a:ext cx="793949" cy="504056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588224" y="692696"/>
            <a:ext cx="1198687" cy="432048"/>
          </a:xfrm>
        </p:spPr>
        <p:txBody>
          <a:bodyPr/>
          <a:lstStyle/>
          <a:p>
            <a:endParaRPr lang="ru-RU" sz="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44825"/>
            <a:ext cx="3560373" cy="47430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88640"/>
            <a:ext cx="3181747" cy="431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10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25144"/>
            <a:ext cx="6512511" cy="11521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Приготовление блюд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949" y="1048131"/>
            <a:ext cx="1822703" cy="324036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1" y="1048131"/>
            <a:ext cx="3032545" cy="22744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3850" y="1052737"/>
            <a:ext cx="2878491" cy="227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763</TotalTime>
  <Words>89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Georgia</vt:lpstr>
      <vt:lpstr>Times New Roman</vt:lpstr>
      <vt:lpstr>Trebuchet MS</vt:lpstr>
      <vt:lpstr>Воздушный поток</vt:lpstr>
      <vt:lpstr>МБОУ «Яна Булякская ООШ» Тукаевского муниципального района РТ  Наша столовая  «В здоровом теле здоровый дух»</vt:lpstr>
      <vt:lpstr>Горячее питание детей во время пребывания в школе является одним из важных условий поддержания их здоровья и способности к эффективному обучению.</vt:lpstr>
      <vt:lpstr>Презентация PowerPoint</vt:lpstr>
      <vt:lpstr>Презентация PowerPoint</vt:lpstr>
      <vt:lpstr>Раздача пищи в школьной столовой</vt:lpstr>
      <vt:lpstr>Родительский контроль</vt:lpstr>
      <vt:lpstr>Готовимся к завтраку</vt:lpstr>
      <vt:lpstr>Презентация PowerPoint</vt:lpstr>
      <vt:lpstr>Приготовление блюд</vt:lpstr>
      <vt:lpstr>Оборудование в столовой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Объекты Всемирного наследия в России Презентацию выполнила: учитель начальных классов  Божко А.А.</dc:title>
  <dc:creator>Артем</dc:creator>
  <cp:lastModifiedBy>альмира</cp:lastModifiedBy>
  <cp:revision>47</cp:revision>
  <dcterms:created xsi:type="dcterms:W3CDTF">2021-05-06T13:24:14Z</dcterms:created>
  <dcterms:modified xsi:type="dcterms:W3CDTF">2026-04-18T08:03:47Z</dcterms:modified>
</cp:coreProperties>
</file>